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7" y="1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38100"/>
            <a:ext cx="16256000" cy="906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 useBgFill="1">
        <p:nvSpPr>
          <p:cNvPr id="3" name="TextBox 2">
            <a:extLst>
              <a:ext uri="{FF2B5EF4-FFF2-40B4-BE49-F238E27FC236}">
                <a16:creationId xmlns:a16="http://schemas.microsoft.com/office/drawing/2014/main" id="{B7D96D56-13AB-4472-A437-93A82ED47D90}"/>
              </a:ext>
            </a:extLst>
          </p:cNvPr>
          <p:cNvSpPr txBox="1"/>
          <p:nvPr/>
        </p:nvSpPr>
        <p:spPr>
          <a:xfrm>
            <a:off x="8661400" y="7696200"/>
            <a:ext cx="3276600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Ця містична водойма утворилася кілька тисяч років назад завдяки дії давнього льодовика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4" name="TextBox 3">
            <a:extLst>
              <a:ext uri="{FF2B5EF4-FFF2-40B4-BE49-F238E27FC236}">
                <a16:creationId xmlns:a16="http://schemas.microsoft.com/office/drawing/2014/main" id="{8ACF8FBE-B627-448A-BE1D-6C71A3B89A29}"/>
              </a:ext>
            </a:extLst>
          </p:cNvPr>
          <p:cNvSpPr txBox="1"/>
          <p:nvPr/>
        </p:nvSpPr>
        <p:spPr>
          <a:xfrm>
            <a:off x="12090400" y="6934200"/>
            <a:ext cx="3276600" cy="95410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Хоча глибина озера становить не більше півтора метра, його темна крижана вода майже ніколи не прогрівається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942EAD0-30C0-407B-BD06-5222869B692C}"/>
              </a:ext>
            </a:extLst>
          </p:cNvPr>
          <p:cNvSpPr/>
          <p:nvPr/>
        </p:nvSpPr>
        <p:spPr>
          <a:xfrm>
            <a:off x="14954282" y="8705790"/>
            <a:ext cx="131366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NikaVinni</a:t>
            </a:r>
            <a:endParaRPr lang="ru-RU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81D563-49C3-4EBC-8102-C1135B792CBE}"/>
              </a:ext>
            </a:extLst>
          </p:cNvPr>
          <p:cNvSpPr/>
          <p:nvPr/>
        </p:nvSpPr>
        <p:spPr>
          <a:xfrm>
            <a:off x="14954282" y="8705790"/>
            <a:ext cx="131366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NikaVinni</a:t>
            </a:r>
            <a:endParaRPr lang="ru-RU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8554A34-2FFE-4DF5-8929-1BA873BF4D3A}"/>
              </a:ext>
            </a:extLst>
          </p:cNvPr>
          <p:cNvSpPr/>
          <p:nvPr/>
        </p:nvSpPr>
        <p:spPr>
          <a:xfrm>
            <a:off x="14954282" y="8705790"/>
            <a:ext cx="131366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NikaVinni</a:t>
            </a:r>
            <a:endParaRPr lang="ru-RU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6CC1B9-3DF8-4144-B30B-DD0A33D2FBC7}"/>
              </a:ext>
            </a:extLst>
          </p:cNvPr>
          <p:cNvSpPr/>
          <p:nvPr/>
        </p:nvSpPr>
        <p:spPr>
          <a:xfrm>
            <a:off x="14954282" y="8705790"/>
            <a:ext cx="131366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NikaVinni</a:t>
            </a:r>
            <a:endParaRPr lang="ru-RU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AF4136-7B11-4B34-A42A-42C88374C316}"/>
              </a:ext>
            </a:extLst>
          </p:cNvPr>
          <p:cNvSpPr/>
          <p:nvPr/>
        </p:nvSpPr>
        <p:spPr>
          <a:xfrm>
            <a:off x="14954282" y="8705790"/>
            <a:ext cx="131366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NikaVinni</a:t>
            </a:r>
            <a:endParaRPr lang="ru-RU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34</Words>
  <Application>Microsoft Office PowerPoint</Application>
  <PresentationFormat>Произвольный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2006-08-16T00:00:00Z</dcterms:created>
  <dcterms:modified xsi:type="dcterms:W3CDTF">2026-03-21T10:24:19Z</dcterms:modified>
</cp:coreProperties>
</file>